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206F77-680F-4ED9-9BCE-787DB4D50909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E49CC9-F4A1-45CC-A62C-AF19A628B2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3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52928" cy="572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78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chool34.k-ur.ru/images/image/prav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8092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274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pk303</dc:creator>
  <cp:lastModifiedBy>pk303</cp:lastModifiedBy>
  <cp:revision>4</cp:revision>
  <dcterms:created xsi:type="dcterms:W3CDTF">2015-11-10T12:20:15Z</dcterms:created>
  <dcterms:modified xsi:type="dcterms:W3CDTF">2015-11-18T04:41:31Z</dcterms:modified>
</cp:coreProperties>
</file>