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sldIdLst>
    <p:sldId id="257" r:id="rId2"/>
    <p:sldId id="258" r:id="rId3"/>
    <p:sldId id="261" r:id="rId4"/>
    <p:sldId id="264" r:id="rId5"/>
    <p:sldId id="262" r:id="rId6"/>
    <p:sldId id="268" r:id="rId7"/>
    <p:sldId id="266" r:id="rId8"/>
    <p:sldId id="263" r:id="rId9"/>
    <p:sldId id="265" r:id="rId10"/>
    <p:sldId id="267" r:id="rId11"/>
    <p:sldId id="269" r:id="rId12"/>
    <p:sldId id="270" r:id="rId13"/>
    <p:sldId id="271" r:id="rId14"/>
    <p:sldId id="272" r:id="rId1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CDFF"/>
    <a:srgbClr val="FF3399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01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2EE500-4943-4CB6-9E7B-9F446A65D6BB}" type="datetimeFigureOut">
              <a:rPr lang="ru-RU" smtClean="0">
                <a:solidFill>
                  <a:prstClr val="black"/>
                </a:solidFill>
              </a:rPr>
              <a:pPr/>
              <a:t>05.03.2020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164FA9-CDEB-4FBB-BC00-DA98D384A73B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2EE500-4943-4CB6-9E7B-9F446A65D6BB}" type="datetimeFigureOut">
              <a:rPr lang="ru-RU" smtClean="0">
                <a:solidFill>
                  <a:prstClr val="black"/>
                </a:solidFill>
              </a:rPr>
              <a:pPr/>
              <a:t>05.03.2020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164FA9-CDEB-4FBB-BC00-DA98D384A73B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2EE500-4943-4CB6-9E7B-9F446A65D6BB}" type="datetimeFigureOut">
              <a:rPr lang="ru-RU" smtClean="0">
                <a:solidFill>
                  <a:prstClr val="black"/>
                </a:solidFill>
              </a:rPr>
              <a:pPr/>
              <a:t>05.03.2020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164FA9-CDEB-4FBB-BC00-DA98D384A73B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2EE500-4943-4CB6-9E7B-9F446A65D6BB}" type="datetimeFigureOut">
              <a:rPr lang="ru-RU" smtClean="0">
                <a:solidFill>
                  <a:prstClr val="black"/>
                </a:solidFill>
              </a:rPr>
              <a:pPr/>
              <a:t>05.03.2020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164FA9-CDEB-4FBB-BC00-DA98D384A73B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2EE500-4943-4CB6-9E7B-9F446A65D6BB}" type="datetimeFigureOut">
              <a:rPr lang="ru-RU" smtClean="0">
                <a:solidFill>
                  <a:prstClr val="black"/>
                </a:solidFill>
              </a:rPr>
              <a:pPr/>
              <a:t>05.03.2020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164FA9-CDEB-4FBB-BC00-DA98D384A73B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2EE500-4943-4CB6-9E7B-9F446A65D6BB}" type="datetimeFigureOut">
              <a:rPr lang="ru-RU" smtClean="0">
                <a:solidFill>
                  <a:prstClr val="black"/>
                </a:solidFill>
              </a:rPr>
              <a:pPr/>
              <a:t>05.03.2020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164FA9-CDEB-4FBB-BC00-DA98D384A73B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2EE500-4943-4CB6-9E7B-9F446A65D6BB}" type="datetimeFigureOut">
              <a:rPr lang="ru-RU" smtClean="0">
                <a:solidFill>
                  <a:prstClr val="black"/>
                </a:solidFill>
              </a:rPr>
              <a:pPr/>
              <a:t>05.03.2020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164FA9-CDEB-4FBB-BC00-DA98D384A73B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2EE500-4943-4CB6-9E7B-9F446A65D6BB}" type="datetimeFigureOut">
              <a:rPr lang="ru-RU" smtClean="0">
                <a:solidFill>
                  <a:prstClr val="black"/>
                </a:solidFill>
              </a:rPr>
              <a:pPr/>
              <a:t>05.03.2020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164FA9-CDEB-4FBB-BC00-DA98D384A73B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2EE500-4943-4CB6-9E7B-9F446A65D6BB}" type="datetimeFigureOut">
              <a:rPr lang="ru-RU" smtClean="0">
                <a:solidFill>
                  <a:prstClr val="black"/>
                </a:solidFill>
              </a:rPr>
              <a:pPr/>
              <a:t>05.03.2020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164FA9-CDEB-4FBB-BC00-DA98D384A73B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2EE500-4943-4CB6-9E7B-9F446A65D6BB}" type="datetimeFigureOut">
              <a:rPr lang="ru-RU" smtClean="0">
                <a:solidFill>
                  <a:prstClr val="black"/>
                </a:solidFill>
              </a:rPr>
              <a:pPr/>
              <a:t>05.03.2020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164FA9-CDEB-4FBB-BC00-DA98D384A73B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2EE500-4943-4CB6-9E7B-9F446A65D6BB}" type="datetimeFigureOut">
              <a:rPr lang="ru-RU" smtClean="0">
                <a:solidFill>
                  <a:prstClr val="black"/>
                </a:solidFill>
              </a:rPr>
              <a:pPr/>
              <a:t>05.03.2020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164FA9-CDEB-4FBB-BC00-DA98D384A73B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0_6a837_8225efc1_L.png"/>
          <p:cNvPicPr>
            <a:picLocks noChangeAspect="1"/>
          </p:cNvPicPr>
          <p:nvPr userDrawn="1"/>
        </p:nvPicPr>
        <p:blipFill>
          <a:blip r:embed="rId13" cstate="email"/>
          <a:stretch>
            <a:fillRect/>
          </a:stretch>
        </p:blipFill>
        <p:spPr>
          <a:xfrm>
            <a:off x="1285852" y="142852"/>
            <a:ext cx="7715304" cy="6572296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h="0" prst="softRound"/>
            <a:bevelB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285852" y="142852"/>
            <a:ext cx="7724860" cy="6572296"/>
          </a:xfrm>
          <a:prstGeom prst="rect">
            <a:avLst/>
          </a:prstGeom>
          <a:solidFill>
            <a:srgbClr val="8BCDFF"/>
          </a:solidFill>
          <a:ln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h="0" prst="softRound"/>
            <a:bevelB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6" name="Рисунок 15" descr="0_6a837_8225efc1_L.png"/>
          <p:cNvPicPr>
            <a:picLocks noChangeAspect="1"/>
          </p:cNvPicPr>
          <p:nvPr/>
        </p:nvPicPr>
        <p:blipFill>
          <a:blip r:embed="rId13" cstate="email"/>
          <a:stretch>
            <a:fillRect/>
          </a:stretch>
        </p:blipFill>
        <p:spPr>
          <a:xfrm>
            <a:off x="1285852" y="142852"/>
            <a:ext cx="7715304" cy="6572296"/>
          </a:xfrm>
          <a:prstGeom prst="rect">
            <a:avLst/>
          </a:prstGeom>
        </p:spPr>
      </p:pic>
      <p:pic>
        <p:nvPicPr>
          <p:cNvPr id="19" name="Рисунок 18" descr="0_66cfe_c3d35db6_M.png"/>
          <p:cNvPicPr>
            <a:picLocks noChangeAspect="1"/>
          </p:cNvPicPr>
          <p:nvPr/>
        </p:nvPicPr>
        <p:blipFill>
          <a:blip r:embed="rId14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0" y="4964802"/>
            <a:ext cx="1785917" cy="1893198"/>
          </a:xfrm>
          <a:prstGeom prst="rect">
            <a:avLst/>
          </a:prstGeom>
        </p:spPr>
      </p:pic>
      <p:pic>
        <p:nvPicPr>
          <p:cNvPr id="22" name="Рисунок 21" descr="0_66cfe_c3d35db6_M.png"/>
          <p:cNvPicPr>
            <a:picLocks noChangeAspect="1"/>
          </p:cNvPicPr>
          <p:nvPr/>
        </p:nvPicPr>
        <p:blipFill>
          <a:blip r:embed="rId14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0" y="1571612"/>
            <a:ext cx="1785917" cy="1893198"/>
          </a:xfrm>
          <a:prstGeom prst="rect">
            <a:avLst/>
          </a:prstGeom>
        </p:spPr>
      </p:pic>
      <p:pic>
        <p:nvPicPr>
          <p:cNvPr id="20" name="Рисунок 19" descr="0_66cfe_c3d35db6_M.png"/>
          <p:cNvPicPr>
            <a:picLocks noChangeAspect="1"/>
          </p:cNvPicPr>
          <p:nvPr/>
        </p:nvPicPr>
        <p:blipFill>
          <a:blip r:embed="rId14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3214686"/>
            <a:ext cx="1785917" cy="1893198"/>
          </a:xfrm>
          <a:prstGeom prst="rect">
            <a:avLst/>
          </a:prstGeom>
        </p:spPr>
      </p:pic>
      <p:pic>
        <p:nvPicPr>
          <p:cNvPr id="21" name="Рисунок 20" descr="0_66cfe_c3d35db6_M.png"/>
          <p:cNvPicPr>
            <a:picLocks noChangeAspect="1"/>
          </p:cNvPicPr>
          <p:nvPr/>
        </p:nvPicPr>
        <p:blipFill>
          <a:blip r:embed="rId14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1785917" cy="1893198"/>
          </a:xfrm>
          <a:prstGeom prst="rect">
            <a:avLst/>
          </a:prstGeom>
        </p:spPr>
      </p:pic>
      <p:pic>
        <p:nvPicPr>
          <p:cNvPr id="24" name="Рисунок 23" descr="0_66cfe_c3d35db6_M.png"/>
          <p:cNvPicPr>
            <a:picLocks noChangeAspect="1"/>
          </p:cNvPicPr>
          <p:nvPr userDrawn="1"/>
        </p:nvPicPr>
        <p:blipFill rotWithShape="1">
          <a:blip r:embed="rId14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17871"/>
          <a:stretch/>
        </p:blipFill>
        <p:spPr>
          <a:xfrm>
            <a:off x="7338699" y="5160278"/>
            <a:ext cx="1785917" cy="1554870"/>
          </a:xfrm>
          <a:prstGeom prst="rect">
            <a:avLst/>
          </a:prstGeom>
        </p:spPr>
      </p:pic>
      <p:pic>
        <p:nvPicPr>
          <p:cNvPr id="25" name="Рисунок 24" descr="0_66cfe_c3d35db6_M.png"/>
          <p:cNvPicPr>
            <a:picLocks noChangeAspect="1"/>
          </p:cNvPicPr>
          <p:nvPr userDrawn="1"/>
        </p:nvPicPr>
        <p:blipFill rotWithShape="1">
          <a:blip r:embed="rId14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17871"/>
          <a:stretch/>
        </p:blipFill>
        <p:spPr>
          <a:xfrm>
            <a:off x="6012160" y="5160278"/>
            <a:ext cx="1785917" cy="1554870"/>
          </a:xfrm>
          <a:prstGeom prst="rect">
            <a:avLst/>
          </a:prstGeom>
        </p:spPr>
      </p:pic>
      <p:sp>
        <p:nvSpPr>
          <p:cNvPr id="27" name="Прямоугольник 26"/>
          <p:cNvSpPr/>
          <p:nvPr userDrawn="1"/>
        </p:nvSpPr>
        <p:spPr>
          <a:xfrm>
            <a:off x="8261851" y="148310"/>
            <a:ext cx="73930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kern="12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+mn-lt"/>
                <a:ea typeface="+mn-ea"/>
                <a:cs typeface="+mn-cs"/>
              </a:rPr>
              <a:t>© </a:t>
            </a:r>
            <a:r>
              <a:rPr lang="en-US" sz="800" kern="1200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+mn-lt"/>
                <a:ea typeface="+mn-ea"/>
                <a:cs typeface="+mn-cs"/>
              </a:rPr>
              <a:t>FokinaLida</a:t>
            </a:r>
            <a:endParaRPr lang="ru-RU" sz="800" kern="1200" dirty="0">
              <a:solidFill>
                <a:schemeClr val="tx2">
                  <a:lumMod val="60000"/>
                  <a:lumOff val="40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http://img-fotki.yandex.ru/get/5003/16969765.1bb/0_87f98_56300389_M.png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44207" y="3769476"/>
            <a:ext cx="2405632" cy="2945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slide" Target="slide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91680" y="1268760"/>
            <a:ext cx="698477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ln w="19050">
                  <a:noFill/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Дидактическая игра </a:t>
            </a:r>
            <a:endParaRPr lang="ru-RU" sz="2400" b="1" dirty="0" smtClean="0">
              <a:ln w="19050">
                <a:noFill/>
                <a:prstDash val="solid"/>
              </a:ln>
              <a:solidFill>
                <a:schemeClr val="bg1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6000" b="1" dirty="0" smtClean="0">
                <a:ln w="19050">
                  <a:noFill/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Разряды </a:t>
            </a:r>
            <a:r>
              <a:rPr lang="ru-RU" sz="6000" b="1" dirty="0" smtClean="0">
                <a:ln w="19050">
                  <a:noFill/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трёхзначных </a:t>
            </a:r>
            <a:r>
              <a:rPr lang="ru-RU" sz="6000" b="1" dirty="0" smtClean="0">
                <a:ln w="19050">
                  <a:noFill/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чисел</a:t>
            </a:r>
            <a:endParaRPr lang="ru-RU" sz="6000" b="1" dirty="0" smtClean="0">
              <a:ln w="19050">
                <a:noFill/>
                <a:prstDash val="solid"/>
              </a:ln>
              <a:solidFill>
                <a:schemeClr val="bg1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ятно 1 1">
            <a:hlinkClick r:id="" action="ppaction://hlinkshowjump?jump=nextslide">
              <a:snd r:embed="rId2" name="coin.wav"/>
            </a:hlinkClick>
          </p:cNvPr>
          <p:cNvSpPr/>
          <p:nvPr/>
        </p:nvSpPr>
        <p:spPr>
          <a:xfrm>
            <a:off x="3131840" y="5220892"/>
            <a:ext cx="2160240" cy="1368152"/>
          </a:xfrm>
          <a:prstGeom prst="irregularSeal1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512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3" name="Пятно 1 2">
            <a:hlinkClick r:id="rId3" action="ppaction://hlinksldjump">
              <a:snd r:embed="rId4" name="voltage.wav"/>
            </a:hlinkClick>
          </p:cNvPr>
          <p:cNvSpPr/>
          <p:nvPr/>
        </p:nvSpPr>
        <p:spPr>
          <a:xfrm>
            <a:off x="4572000" y="3852740"/>
            <a:ext cx="2160240" cy="1368152"/>
          </a:xfrm>
          <a:prstGeom prst="irregularSeal1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521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4" name="Пятно 1 3">
            <a:hlinkClick r:id="rId3" action="ppaction://hlinksldjump">
              <a:snd r:embed="rId4" name="voltage.wav"/>
            </a:hlinkClick>
          </p:cNvPr>
          <p:cNvSpPr/>
          <p:nvPr/>
        </p:nvSpPr>
        <p:spPr>
          <a:xfrm>
            <a:off x="2051720" y="3645024"/>
            <a:ext cx="2160240" cy="1368152"/>
          </a:xfrm>
          <a:prstGeom prst="irregularSeal1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152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5" name="Пятно 1 4">
            <a:hlinkClick r:id="rId3" action="ppaction://hlinksldjump">
              <a:snd r:embed="rId4" name="voltage.wav"/>
            </a:hlinkClick>
          </p:cNvPr>
          <p:cNvSpPr/>
          <p:nvPr/>
        </p:nvSpPr>
        <p:spPr>
          <a:xfrm>
            <a:off x="4211960" y="2276872"/>
            <a:ext cx="2160240" cy="1368152"/>
          </a:xfrm>
          <a:prstGeom prst="irregularSeal1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1</a:t>
            </a:r>
            <a:r>
              <a:rPr lang="ru-RU" sz="3200" b="1" dirty="0">
                <a:solidFill>
                  <a:srgbClr val="0070C0"/>
                </a:solidFill>
              </a:rPr>
              <a:t>2</a:t>
            </a:r>
            <a:r>
              <a:rPr lang="ru-RU" sz="3200" b="1" dirty="0" smtClean="0">
                <a:solidFill>
                  <a:srgbClr val="0070C0"/>
                </a:solidFill>
              </a:rPr>
              <a:t>5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6" name="Пятно 1 5">
            <a:hlinkClick r:id="rId3" action="ppaction://hlinksldjump">
              <a:snd r:embed="rId4" name="voltage.wav"/>
            </a:hlinkClick>
          </p:cNvPr>
          <p:cNvSpPr/>
          <p:nvPr/>
        </p:nvSpPr>
        <p:spPr>
          <a:xfrm>
            <a:off x="1918142" y="1916832"/>
            <a:ext cx="2160240" cy="1368152"/>
          </a:xfrm>
          <a:prstGeom prst="irregularSeal1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70C0"/>
                </a:solidFill>
              </a:rPr>
              <a:t>2</a:t>
            </a:r>
            <a:r>
              <a:rPr lang="ru-RU" sz="3200" b="1" dirty="0" smtClean="0">
                <a:solidFill>
                  <a:srgbClr val="0070C0"/>
                </a:solidFill>
              </a:rPr>
              <a:t>15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7" name="Пятно 1 6">
            <a:hlinkClick r:id="rId3" action="ppaction://hlinksldjump">
              <a:snd r:embed="rId4" name="voltage.wav"/>
            </a:hlinkClick>
          </p:cNvPr>
          <p:cNvSpPr/>
          <p:nvPr/>
        </p:nvSpPr>
        <p:spPr>
          <a:xfrm>
            <a:off x="6444208" y="1844824"/>
            <a:ext cx="2160240" cy="1368152"/>
          </a:xfrm>
          <a:prstGeom prst="irregularSeal1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70C0"/>
                </a:solidFill>
              </a:rPr>
              <a:t>2</a:t>
            </a:r>
            <a:r>
              <a:rPr lang="ru-RU" sz="3200" b="1" dirty="0" smtClean="0">
                <a:solidFill>
                  <a:srgbClr val="0070C0"/>
                </a:solidFill>
              </a:rPr>
              <a:t>51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411760" y="476672"/>
            <a:ext cx="5760640" cy="1152128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Найди число, в котором</a:t>
            </a:r>
          </a:p>
          <a:p>
            <a:pPr algn="ctr"/>
            <a:r>
              <a:rPr lang="ru-RU" sz="2800" b="1" dirty="0">
                <a:solidFill>
                  <a:srgbClr val="0070C0"/>
                </a:solidFill>
              </a:rPr>
              <a:t>2</a:t>
            </a:r>
            <a:r>
              <a:rPr lang="ru-RU" sz="2800" b="1" dirty="0" smtClean="0">
                <a:solidFill>
                  <a:srgbClr val="0070C0"/>
                </a:solidFill>
              </a:rPr>
              <a:t> единицы, 5 сотен, 1 десяток</a:t>
            </a:r>
            <a:endParaRPr lang="ru-RU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732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ятно 1 1">
            <a:hlinkClick r:id="rId2" action="ppaction://hlinksldjump">
              <a:snd r:embed="rId3" name="voltage.wav"/>
            </a:hlinkClick>
          </p:cNvPr>
          <p:cNvSpPr/>
          <p:nvPr/>
        </p:nvSpPr>
        <p:spPr>
          <a:xfrm>
            <a:off x="3131840" y="5220892"/>
            <a:ext cx="2160240" cy="1368152"/>
          </a:xfrm>
          <a:prstGeom prst="irregularSeal1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6</a:t>
            </a:r>
            <a:r>
              <a:rPr lang="ru-RU" sz="3200" b="1" dirty="0">
                <a:solidFill>
                  <a:srgbClr val="0070C0"/>
                </a:solidFill>
              </a:rPr>
              <a:t>5</a:t>
            </a:r>
            <a:r>
              <a:rPr lang="ru-RU" sz="3200" b="1" dirty="0" smtClean="0">
                <a:solidFill>
                  <a:srgbClr val="0070C0"/>
                </a:solidFill>
              </a:rPr>
              <a:t>8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3" name="Пятно 1 2">
            <a:hlinkClick r:id="" action="ppaction://hlinkshowjump?jump=nextslide">
              <a:snd r:embed="rId4" name="coin.wav"/>
            </a:hlinkClick>
          </p:cNvPr>
          <p:cNvSpPr/>
          <p:nvPr/>
        </p:nvSpPr>
        <p:spPr>
          <a:xfrm>
            <a:off x="4572000" y="3852740"/>
            <a:ext cx="2160240" cy="1368152"/>
          </a:xfrm>
          <a:prstGeom prst="irregularSeal1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685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4" name="Пятно 1 3">
            <a:hlinkClick r:id="rId2" action="ppaction://hlinksldjump">
              <a:snd r:embed="rId3" name="voltage.wav"/>
            </a:hlinkClick>
          </p:cNvPr>
          <p:cNvSpPr/>
          <p:nvPr/>
        </p:nvSpPr>
        <p:spPr>
          <a:xfrm>
            <a:off x="2051720" y="3645024"/>
            <a:ext cx="2160240" cy="1368152"/>
          </a:xfrm>
          <a:prstGeom prst="irregularSeal1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70C0"/>
                </a:solidFill>
              </a:rPr>
              <a:t>5</a:t>
            </a:r>
            <a:r>
              <a:rPr lang="ru-RU" sz="3200" b="1" dirty="0" smtClean="0">
                <a:solidFill>
                  <a:srgbClr val="0070C0"/>
                </a:solidFill>
              </a:rPr>
              <a:t>68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5" name="Пятно 1 4">
            <a:hlinkClick r:id="rId2" action="ppaction://hlinksldjump">
              <a:snd r:embed="rId3" name="voltage.wav"/>
            </a:hlinkClick>
          </p:cNvPr>
          <p:cNvSpPr/>
          <p:nvPr/>
        </p:nvSpPr>
        <p:spPr>
          <a:xfrm>
            <a:off x="4211960" y="2276872"/>
            <a:ext cx="2160240" cy="1368152"/>
          </a:xfrm>
          <a:prstGeom prst="irregularSeal1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70C0"/>
                </a:solidFill>
              </a:rPr>
              <a:t>5</a:t>
            </a:r>
            <a:r>
              <a:rPr lang="ru-RU" sz="3200" b="1" dirty="0" smtClean="0">
                <a:solidFill>
                  <a:srgbClr val="0070C0"/>
                </a:solidFill>
              </a:rPr>
              <a:t>86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6" name="Пятно 1 5">
            <a:hlinkClick r:id="rId2" action="ppaction://hlinksldjump">
              <a:snd r:embed="rId3" name="voltage.wav"/>
            </a:hlinkClick>
          </p:cNvPr>
          <p:cNvSpPr/>
          <p:nvPr/>
        </p:nvSpPr>
        <p:spPr>
          <a:xfrm>
            <a:off x="1918142" y="1916832"/>
            <a:ext cx="2160240" cy="1368152"/>
          </a:xfrm>
          <a:prstGeom prst="irregularSeal1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856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7" name="Пятно 1 6">
            <a:hlinkClick r:id="rId2" action="ppaction://hlinksldjump">
              <a:snd r:embed="rId3" name="voltage.wav"/>
            </a:hlinkClick>
          </p:cNvPr>
          <p:cNvSpPr/>
          <p:nvPr/>
        </p:nvSpPr>
        <p:spPr>
          <a:xfrm>
            <a:off x="6444208" y="1844824"/>
            <a:ext cx="2160240" cy="1368152"/>
          </a:xfrm>
          <a:prstGeom prst="irregularSeal1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865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411760" y="476672"/>
            <a:ext cx="5760640" cy="1152128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Найди число, в котором</a:t>
            </a:r>
          </a:p>
          <a:p>
            <a:pPr algn="ctr"/>
            <a:r>
              <a:rPr lang="ru-RU" sz="2800" b="1" dirty="0">
                <a:solidFill>
                  <a:srgbClr val="0070C0"/>
                </a:solidFill>
              </a:rPr>
              <a:t>5</a:t>
            </a:r>
            <a:r>
              <a:rPr lang="ru-RU" sz="2800" b="1" dirty="0" smtClean="0">
                <a:solidFill>
                  <a:srgbClr val="0070C0"/>
                </a:solidFill>
              </a:rPr>
              <a:t> единиц, 6 сотен, 8 десятков</a:t>
            </a:r>
            <a:endParaRPr lang="ru-RU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67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ятно 1 1">
            <a:hlinkClick r:id="rId2" action="ppaction://hlinksldjump">
              <a:snd r:embed="rId3" name="voltage.wav"/>
            </a:hlinkClick>
          </p:cNvPr>
          <p:cNvSpPr/>
          <p:nvPr/>
        </p:nvSpPr>
        <p:spPr>
          <a:xfrm>
            <a:off x="3131840" y="5220892"/>
            <a:ext cx="2160240" cy="1368152"/>
          </a:xfrm>
          <a:prstGeom prst="irregularSeal1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smtClean="0">
                <a:solidFill>
                  <a:srgbClr val="0070C0"/>
                </a:solidFill>
              </a:rPr>
              <a:t>174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3" name="Пятно 1 2">
            <a:hlinkClick r:id="rId2" action="ppaction://hlinksldjump">
              <a:snd r:embed="rId3" name="voltage.wav"/>
            </a:hlinkClick>
          </p:cNvPr>
          <p:cNvSpPr/>
          <p:nvPr/>
        </p:nvSpPr>
        <p:spPr>
          <a:xfrm>
            <a:off x="4572000" y="3852740"/>
            <a:ext cx="2160240" cy="1368152"/>
          </a:xfrm>
          <a:prstGeom prst="irregularSeal1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1</a:t>
            </a:r>
            <a:r>
              <a:rPr lang="ru-RU" sz="3200" b="1" dirty="0">
                <a:solidFill>
                  <a:srgbClr val="0070C0"/>
                </a:solidFill>
              </a:rPr>
              <a:t>4</a:t>
            </a:r>
            <a:r>
              <a:rPr lang="ru-RU" sz="3200" b="1" dirty="0" smtClean="0">
                <a:solidFill>
                  <a:srgbClr val="0070C0"/>
                </a:solidFill>
              </a:rPr>
              <a:t>7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4" name="Пятно 1 3">
            <a:hlinkClick r:id="rId4" action="ppaction://hlinksldjump">
              <a:snd r:embed="rId5" name="coin.wav"/>
            </a:hlinkClick>
          </p:cNvPr>
          <p:cNvSpPr/>
          <p:nvPr/>
        </p:nvSpPr>
        <p:spPr>
          <a:xfrm>
            <a:off x="2051720" y="3645024"/>
            <a:ext cx="2160240" cy="1368152"/>
          </a:xfrm>
          <a:prstGeom prst="irregularSeal1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714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5" name="Пятно 1 4">
            <a:hlinkClick r:id="rId2" action="ppaction://hlinksldjump">
              <a:snd r:embed="rId3" name="voltage.wav"/>
            </a:hlinkClick>
          </p:cNvPr>
          <p:cNvSpPr/>
          <p:nvPr/>
        </p:nvSpPr>
        <p:spPr>
          <a:xfrm>
            <a:off x="4211960" y="2276872"/>
            <a:ext cx="2160240" cy="1368152"/>
          </a:xfrm>
          <a:prstGeom prst="irregularSeal1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741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6" name="Пятно 1 5">
            <a:hlinkClick r:id="rId2" action="ppaction://hlinksldjump">
              <a:snd r:embed="rId3" name="voltage.wav"/>
            </a:hlinkClick>
          </p:cNvPr>
          <p:cNvSpPr/>
          <p:nvPr/>
        </p:nvSpPr>
        <p:spPr>
          <a:xfrm>
            <a:off x="1918142" y="1916832"/>
            <a:ext cx="2160240" cy="1368152"/>
          </a:xfrm>
          <a:prstGeom prst="irregularSeal1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70C0"/>
                </a:solidFill>
              </a:rPr>
              <a:t>4</a:t>
            </a:r>
            <a:r>
              <a:rPr lang="ru-RU" sz="3200" b="1" dirty="0" smtClean="0">
                <a:solidFill>
                  <a:srgbClr val="0070C0"/>
                </a:solidFill>
              </a:rPr>
              <a:t>71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7" name="Пятно 1 6">
            <a:hlinkClick r:id="rId2" action="ppaction://hlinksldjump">
              <a:snd r:embed="rId3" name="voltage.wav"/>
            </a:hlinkClick>
          </p:cNvPr>
          <p:cNvSpPr/>
          <p:nvPr/>
        </p:nvSpPr>
        <p:spPr>
          <a:xfrm>
            <a:off x="6444208" y="1844824"/>
            <a:ext cx="2160240" cy="1368152"/>
          </a:xfrm>
          <a:prstGeom prst="irregularSeal1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70C0"/>
                </a:solidFill>
              </a:rPr>
              <a:t>4</a:t>
            </a:r>
            <a:r>
              <a:rPr lang="ru-RU" sz="3200" b="1" dirty="0" smtClean="0">
                <a:solidFill>
                  <a:srgbClr val="0070C0"/>
                </a:solidFill>
              </a:rPr>
              <a:t>17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411760" y="476672"/>
            <a:ext cx="5760640" cy="1152128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Найди число, в котором</a:t>
            </a:r>
          </a:p>
          <a:p>
            <a:pPr algn="ctr"/>
            <a:r>
              <a:rPr lang="ru-RU" sz="2800" b="1" dirty="0">
                <a:solidFill>
                  <a:srgbClr val="0070C0"/>
                </a:solidFill>
              </a:rPr>
              <a:t>4</a:t>
            </a:r>
            <a:r>
              <a:rPr lang="ru-RU" sz="2800" b="1" dirty="0" smtClean="0">
                <a:solidFill>
                  <a:srgbClr val="0070C0"/>
                </a:solidFill>
              </a:rPr>
              <a:t> единицы, 7 сотен, </a:t>
            </a:r>
            <a:r>
              <a:rPr lang="ru-RU" sz="2800" b="1" smtClean="0">
                <a:solidFill>
                  <a:srgbClr val="0070C0"/>
                </a:solidFill>
              </a:rPr>
              <a:t>1 десяток</a:t>
            </a:r>
            <a:endParaRPr lang="ru-RU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434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-облако 3"/>
          <p:cNvSpPr/>
          <p:nvPr/>
        </p:nvSpPr>
        <p:spPr>
          <a:xfrm flipH="1">
            <a:off x="1907704" y="1268760"/>
            <a:ext cx="6715140" cy="2643206"/>
          </a:xfrm>
          <a:prstGeom prst="cloudCallou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solidFill>
                  <a:srgbClr val="FF0000"/>
                </a:solidFill>
              </a:rPr>
              <a:t>Ошибка!</a:t>
            </a:r>
          </a:p>
        </p:txBody>
      </p:sp>
      <p:sp>
        <p:nvSpPr>
          <p:cNvPr id="5" name="Пятно 2 4">
            <a:hlinkClick r:id="rId2" action="ppaction://hlinksldjump"/>
          </p:cNvPr>
          <p:cNvSpPr/>
          <p:nvPr/>
        </p:nvSpPr>
        <p:spPr>
          <a:xfrm>
            <a:off x="2267744" y="5157192"/>
            <a:ext cx="3071834" cy="1143008"/>
          </a:xfrm>
          <a:prstGeom prst="irregularSeal2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Сначала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971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-облако 2"/>
          <p:cNvSpPr/>
          <p:nvPr/>
        </p:nvSpPr>
        <p:spPr>
          <a:xfrm flipH="1">
            <a:off x="1907704" y="1268760"/>
            <a:ext cx="6715140" cy="2643206"/>
          </a:xfrm>
          <a:prstGeom prst="cloudCallou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solidFill>
                  <a:srgbClr val="FF0000"/>
                </a:solidFill>
              </a:rPr>
              <a:t>Отлично!</a:t>
            </a:r>
          </a:p>
        </p:txBody>
      </p:sp>
      <p:sp>
        <p:nvSpPr>
          <p:cNvPr id="4" name="Пятно 2 3">
            <a:hlinkClick r:id="" action="ppaction://hlinkshowjump?jump=endshow"/>
          </p:cNvPr>
          <p:cNvSpPr/>
          <p:nvPr/>
        </p:nvSpPr>
        <p:spPr>
          <a:xfrm>
            <a:off x="2267744" y="5157192"/>
            <a:ext cx="3071834" cy="1143008"/>
          </a:xfrm>
          <a:prstGeom prst="irregularSeal2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Выход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87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-облако 1"/>
          <p:cNvSpPr/>
          <p:nvPr/>
        </p:nvSpPr>
        <p:spPr>
          <a:xfrm flipH="1">
            <a:off x="1691680" y="285728"/>
            <a:ext cx="7238006" cy="3643338"/>
          </a:xfrm>
          <a:prstGeom prst="cloudCallou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Ребята!</a:t>
            </a:r>
          </a:p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Я приготовила для вас игру. Она нетрудная, но хочу вас предупредить, если вы неверно ответите на вопрос, то начнёте игру с самого начала.</a:t>
            </a:r>
          </a:p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Желаю удачи!</a:t>
            </a:r>
          </a:p>
        </p:txBody>
      </p:sp>
      <p:sp>
        <p:nvSpPr>
          <p:cNvPr id="3" name="Пятно 2 2">
            <a:hlinkClick r:id="rId2" action="ppaction://hlinksldjump"/>
          </p:cNvPr>
          <p:cNvSpPr/>
          <p:nvPr/>
        </p:nvSpPr>
        <p:spPr>
          <a:xfrm>
            <a:off x="2843808" y="5013176"/>
            <a:ext cx="2571768" cy="1143008"/>
          </a:xfrm>
          <a:prstGeom prst="irregularSeal2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Играть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4" name="Управляющая кнопка: сведения 3">
            <a:hlinkClick r:id="" action="ppaction://hlinkshowjump?jump=lastslide" highlightClick="1"/>
          </p:cNvPr>
          <p:cNvSpPr/>
          <p:nvPr/>
        </p:nvSpPr>
        <p:spPr>
          <a:xfrm>
            <a:off x="179512" y="188640"/>
            <a:ext cx="360000" cy="360040"/>
          </a:xfrm>
          <a:prstGeom prst="actionButtonInformation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ятно 1 1">
            <a:hlinkClick r:id="rId2" action="ppaction://hlinksldjump">
              <a:snd r:embed="rId3" name="voltage.wav"/>
            </a:hlinkClick>
          </p:cNvPr>
          <p:cNvSpPr/>
          <p:nvPr/>
        </p:nvSpPr>
        <p:spPr>
          <a:xfrm>
            <a:off x="3131840" y="5220892"/>
            <a:ext cx="2160240" cy="1368152"/>
          </a:xfrm>
          <a:prstGeom prst="irregularSeal1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528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3" name="Пятно 1 2">
            <a:hlinkClick r:id="rId2" action="ppaction://hlinksldjump">
              <a:snd r:embed="rId3" name="voltage.wav"/>
            </a:hlinkClick>
          </p:cNvPr>
          <p:cNvSpPr/>
          <p:nvPr/>
        </p:nvSpPr>
        <p:spPr>
          <a:xfrm>
            <a:off x="4572000" y="3852740"/>
            <a:ext cx="2160240" cy="1368152"/>
          </a:xfrm>
          <a:prstGeom prst="irregularSeal1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582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4" name="Пятно 1 3">
            <a:hlinkClick r:id="rId2" action="ppaction://hlinksldjump">
              <a:snd r:embed="rId3" name="voltage.wav"/>
            </a:hlinkClick>
          </p:cNvPr>
          <p:cNvSpPr/>
          <p:nvPr/>
        </p:nvSpPr>
        <p:spPr>
          <a:xfrm>
            <a:off x="2051720" y="3645024"/>
            <a:ext cx="2160240" cy="1368152"/>
          </a:xfrm>
          <a:prstGeom prst="irregularSeal1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70C0"/>
                </a:solidFill>
              </a:rPr>
              <a:t>2</a:t>
            </a:r>
            <a:r>
              <a:rPr lang="ru-RU" sz="3200" b="1" dirty="0" smtClean="0">
                <a:solidFill>
                  <a:srgbClr val="0070C0"/>
                </a:solidFill>
              </a:rPr>
              <a:t>58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5" name="Пятно 1 4">
            <a:hlinkClick r:id="" action="ppaction://hlinkshowjump?jump=nextslide">
              <a:snd r:embed="rId4" name="coin.wav"/>
            </a:hlinkClick>
          </p:cNvPr>
          <p:cNvSpPr/>
          <p:nvPr/>
        </p:nvSpPr>
        <p:spPr>
          <a:xfrm>
            <a:off x="4211960" y="2276872"/>
            <a:ext cx="2160240" cy="1368152"/>
          </a:xfrm>
          <a:prstGeom prst="irregularSeal1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70C0"/>
                </a:solidFill>
              </a:rPr>
              <a:t>2</a:t>
            </a:r>
            <a:r>
              <a:rPr lang="ru-RU" sz="3200" b="1" dirty="0" smtClean="0">
                <a:solidFill>
                  <a:srgbClr val="0070C0"/>
                </a:solidFill>
              </a:rPr>
              <a:t>85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6" name="Пятно 1 5">
            <a:hlinkClick r:id="rId2" action="ppaction://hlinksldjump">
              <a:snd r:embed="rId3" name="voltage.wav"/>
            </a:hlinkClick>
          </p:cNvPr>
          <p:cNvSpPr/>
          <p:nvPr/>
        </p:nvSpPr>
        <p:spPr>
          <a:xfrm>
            <a:off x="1918142" y="1916832"/>
            <a:ext cx="2160240" cy="1368152"/>
          </a:xfrm>
          <a:prstGeom prst="irregularSeal1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825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7" name="Пятно 1 6">
            <a:hlinkClick r:id="rId2" action="ppaction://hlinksldjump">
              <a:snd r:embed="rId3" name="voltage.wav"/>
            </a:hlinkClick>
          </p:cNvPr>
          <p:cNvSpPr/>
          <p:nvPr/>
        </p:nvSpPr>
        <p:spPr>
          <a:xfrm>
            <a:off x="6444208" y="1844824"/>
            <a:ext cx="2160240" cy="1368152"/>
          </a:xfrm>
          <a:prstGeom prst="irregularSeal1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852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411760" y="476672"/>
            <a:ext cx="5760640" cy="1152128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Найди число, в котором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5 единиц, 2 сотни, 8 десятков</a:t>
            </a:r>
            <a:endParaRPr lang="ru-RU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47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ятно 1 1">
            <a:hlinkClick r:id="" action="ppaction://hlinkshowjump?jump=nextslide">
              <a:snd r:embed="rId2" name="coin.wav"/>
            </a:hlinkClick>
          </p:cNvPr>
          <p:cNvSpPr/>
          <p:nvPr/>
        </p:nvSpPr>
        <p:spPr>
          <a:xfrm>
            <a:off x="3131840" y="5220892"/>
            <a:ext cx="2160240" cy="1368152"/>
          </a:xfrm>
          <a:prstGeom prst="irregularSeal1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536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3" name="Пятно 1 2">
            <a:hlinkClick r:id="rId3" action="ppaction://hlinksldjump">
              <a:snd r:embed="rId4" name="voltage.wav"/>
            </a:hlinkClick>
          </p:cNvPr>
          <p:cNvSpPr/>
          <p:nvPr/>
        </p:nvSpPr>
        <p:spPr>
          <a:xfrm>
            <a:off x="4572000" y="3852740"/>
            <a:ext cx="2160240" cy="1368152"/>
          </a:xfrm>
          <a:prstGeom prst="irregularSeal1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563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4" name="Пятно 1 3">
            <a:hlinkClick r:id="rId3" action="ppaction://hlinksldjump">
              <a:snd r:embed="rId4" name="voltage.wav"/>
            </a:hlinkClick>
          </p:cNvPr>
          <p:cNvSpPr/>
          <p:nvPr/>
        </p:nvSpPr>
        <p:spPr>
          <a:xfrm>
            <a:off x="2051720" y="3645024"/>
            <a:ext cx="2160240" cy="1368152"/>
          </a:xfrm>
          <a:prstGeom prst="irregularSeal1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356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5" name="Пятно 1 4">
            <a:hlinkClick r:id="rId3" action="ppaction://hlinksldjump">
              <a:snd r:embed="rId4" name="voltage.wav"/>
            </a:hlinkClick>
          </p:cNvPr>
          <p:cNvSpPr/>
          <p:nvPr/>
        </p:nvSpPr>
        <p:spPr>
          <a:xfrm>
            <a:off x="4211960" y="2276872"/>
            <a:ext cx="2160240" cy="1368152"/>
          </a:xfrm>
          <a:prstGeom prst="irregularSeal1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3</a:t>
            </a:r>
            <a:r>
              <a:rPr lang="ru-RU" sz="3200" b="1" dirty="0">
                <a:solidFill>
                  <a:srgbClr val="0070C0"/>
                </a:solidFill>
              </a:rPr>
              <a:t>6</a:t>
            </a:r>
            <a:r>
              <a:rPr lang="ru-RU" sz="3200" b="1" dirty="0" smtClean="0">
                <a:solidFill>
                  <a:srgbClr val="0070C0"/>
                </a:solidFill>
              </a:rPr>
              <a:t>5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6" name="Пятно 1 5">
            <a:hlinkClick r:id="rId3" action="ppaction://hlinksldjump">
              <a:snd r:embed="rId4" name="voltage.wav"/>
            </a:hlinkClick>
          </p:cNvPr>
          <p:cNvSpPr/>
          <p:nvPr/>
        </p:nvSpPr>
        <p:spPr>
          <a:xfrm>
            <a:off x="1918142" y="1916832"/>
            <a:ext cx="2160240" cy="1368152"/>
          </a:xfrm>
          <a:prstGeom prst="irregularSeal1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70C0"/>
                </a:solidFill>
              </a:rPr>
              <a:t>6</a:t>
            </a:r>
            <a:r>
              <a:rPr lang="ru-RU" sz="3200" b="1" dirty="0" smtClean="0">
                <a:solidFill>
                  <a:srgbClr val="0070C0"/>
                </a:solidFill>
              </a:rPr>
              <a:t>35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7" name="Пятно 1 6">
            <a:hlinkClick r:id="rId3" action="ppaction://hlinksldjump">
              <a:snd r:embed="rId4" name="voltage.wav"/>
            </a:hlinkClick>
          </p:cNvPr>
          <p:cNvSpPr/>
          <p:nvPr/>
        </p:nvSpPr>
        <p:spPr>
          <a:xfrm>
            <a:off x="6444208" y="1844824"/>
            <a:ext cx="2160240" cy="1368152"/>
          </a:xfrm>
          <a:prstGeom prst="irregularSeal1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70C0"/>
                </a:solidFill>
              </a:rPr>
              <a:t>6</a:t>
            </a:r>
            <a:r>
              <a:rPr lang="ru-RU" sz="3200" b="1" dirty="0" smtClean="0">
                <a:solidFill>
                  <a:srgbClr val="0070C0"/>
                </a:solidFill>
              </a:rPr>
              <a:t>53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411760" y="476672"/>
            <a:ext cx="5760640" cy="1152128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Найди число, в котором</a:t>
            </a:r>
          </a:p>
          <a:p>
            <a:pPr algn="ctr"/>
            <a:r>
              <a:rPr lang="ru-RU" sz="2800" b="1" dirty="0">
                <a:solidFill>
                  <a:srgbClr val="0070C0"/>
                </a:solidFill>
              </a:rPr>
              <a:t>6</a:t>
            </a:r>
            <a:r>
              <a:rPr lang="ru-RU" sz="2800" b="1" dirty="0" smtClean="0">
                <a:solidFill>
                  <a:srgbClr val="0070C0"/>
                </a:solidFill>
              </a:rPr>
              <a:t> единиц, 5 сотен, 3 десятка</a:t>
            </a:r>
            <a:endParaRPr lang="ru-RU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84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ятно 1 1">
            <a:hlinkClick r:id="rId2" action="ppaction://hlinksldjump">
              <a:snd r:embed="rId3" name="voltage.wav"/>
            </a:hlinkClick>
          </p:cNvPr>
          <p:cNvSpPr/>
          <p:nvPr/>
        </p:nvSpPr>
        <p:spPr>
          <a:xfrm>
            <a:off x="3131840" y="5220892"/>
            <a:ext cx="2160240" cy="1368152"/>
          </a:xfrm>
          <a:prstGeom prst="irregularSeal1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573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3" name="Пятно 1 2">
            <a:hlinkClick r:id="" action="ppaction://hlinkshowjump?jump=nextslide">
              <a:snd r:embed="rId4" name="coin.wav"/>
            </a:hlinkClick>
          </p:cNvPr>
          <p:cNvSpPr/>
          <p:nvPr/>
        </p:nvSpPr>
        <p:spPr>
          <a:xfrm>
            <a:off x="4572000" y="3852740"/>
            <a:ext cx="2160240" cy="1368152"/>
          </a:xfrm>
          <a:prstGeom prst="irregularSeal1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537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4" name="Пятно 1 3">
            <a:hlinkClick r:id="rId2" action="ppaction://hlinksldjump">
              <a:snd r:embed="rId3" name="voltage.wav"/>
            </a:hlinkClick>
          </p:cNvPr>
          <p:cNvSpPr/>
          <p:nvPr/>
        </p:nvSpPr>
        <p:spPr>
          <a:xfrm>
            <a:off x="2051720" y="3645024"/>
            <a:ext cx="2160240" cy="1368152"/>
          </a:xfrm>
          <a:prstGeom prst="irregularSeal1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753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5" name="Пятно 1 4">
            <a:hlinkClick r:id="rId2" action="ppaction://hlinksldjump">
              <a:snd r:embed="rId3" name="voltage.wav"/>
            </a:hlinkClick>
          </p:cNvPr>
          <p:cNvSpPr/>
          <p:nvPr/>
        </p:nvSpPr>
        <p:spPr>
          <a:xfrm>
            <a:off x="4211960" y="2276872"/>
            <a:ext cx="2160240" cy="1368152"/>
          </a:xfrm>
          <a:prstGeom prst="irregularSeal1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735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6" name="Пятно 1 5">
            <a:hlinkClick r:id="rId2" action="ppaction://hlinksldjump">
              <a:snd r:embed="rId3" name="voltage.wav"/>
            </a:hlinkClick>
          </p:cNvPr>
          <p:cNvSpPr/>
          <p:nvPr/>
        </p:nvSpPr>
        <p:spPr>
          <a:xfrm>
            <a:off x="1918142" y="1916832"/>
            <a:ext cx="2160240" cy="1368152"/>
          </a:xfrm>
          <a:prstGeom prst="irregularSeal1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70C0"/>
                </a:solidFill>
              </a:rPr>
              <a:t>3</a:t>
            </a:r>
            <a:r>
              <a:rPr lang="ru-RU" sz="3200" b="1" dirty="0" smtClean="0">
                <a:solidFill>
                  <a:srgbClr val="0070C0"/>
                </a:solidFill>
              </a:rPr>
              <a:t>75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7" name="Пятно 1 6">
            <a:hlinkClick r:id="rId2" action="ppaction://hlinksldjump">
              <a:snd r:embed="rId3" name="voltage.wav"/>
            </a:hlinkClick>
          </p:cNvPr>
          <p:cNvSpPr/>
          <p:nvPr/>
        </p:nvSpPr>
        <p:spPr>
          <a:xfrm>
            <a:off x="6444208" y="1844824"/>
            <a:ext cx="2160240" cy="1368152"/>
          </a:xfrm>
          <a:prstGeom prst="irregularSeal1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70C0"/>
                </a:solidFill>
              </a:rPr>
              <a:t>3</a:t>
            </a:r>
            <a:r>
              <a:rPr lang="ru-RU" sz="3200" b="1" dirty="0" smtClean="0">
                <a:solidFill>
                  <a:srgbClr val="0070C0"/>
                </a:solidFill>
              </a:rPr>
              <a:t>57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411760" y="476672"/>
            <a:ext cx="5760640" cy="1152128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Найди число, в котором</a:t>
            </a:r>
          </a:p>
          <a:p>
            <a:pPr algn="ctr"/>
            <a:r>
              <a:rPr lang="ru-RU" sz="2800" b="1" dirty="0">
                <a:solidFill>
                  <a:srgbClr val="0070C0"/>
                </a:solidFill>
              </a:rPr>
              <a:t>7</a:t>
            </a:r>
            <a:r>
              <a:rPr lang="ru-RU" sz="2800" b="1" dirty="0" smtClean="0">
                <a:solidFill>
                  <a:srgbClr val="0070C0"/>
                </a:solidFill>
              </a:rPr>
              <a:t> единиц, 5 сотен, 3 десятка</a:t>
            </a:r>
            <a:endParaRPr lang="ru-RU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560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ятно 1 1">
            <a:hlinkClick r:id="rId2" action="ppaction://hlinksldjump">
              <a:snd r:embed="rId3" name="voltage.wav"/>
            </a:hlinkClick>
          </p:cNvPr>
          <p:cNvSpPr/>
          <p:nvPr/>
        </p:nvSpPr>
        <p:spPr>
          <a:xfrm>
            <a:off x="3131840" y="5220892"/>
            <a:ext cx="2160240" cy="1368152"/>
          </a:xfrm>
          <a:prstGeom prst="irregularSeal1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514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3" name="Пятно 1 2">
            <a:hlinkClick r:id="rId2" action="ppaction://hlinksldjump">
              <a:snd r:embed="rId3" name="voltage.wav"/>
            </a:hlinkClick>
          </p:cNvPr>
          <p:cNvSpPr/>
          <p:nvPr/>
        </p:nvSpPr>
        <p:spPr>
          <a:xfrm>
            <a:off x="4572000" y="3852740"/>
            <a:ext cx="2160240" cy="1368152"/>
          </a:xfrm>
          <a:prstGeom prst="irregularSeal1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541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4" name="Пятно 1 3">
            <a:hlinkClick r:id="rId2" action="ppaction://hlinksldjump">
              <a:snd r:embed="rId3" name="voltage.wav"/>
            </a:hlinkClick>
          </p:cNvPr>
          <p:cNvSpPr/>
          <p:nvPr/>
        </p:nvSpPr>
        <p:spPr>
          <a:xfrm>
            <a:off x="2051720" y="3645024"/>
            <a:ext cx="2160240" cy="1368152"/>
          </a:xfrm>
          <a:prstGeom prst="irregularSeal1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70C0"/>
                </a:solidFill>
              </a:rPr>
              <a:t>1</a:t>
            </a:r>
            <a:r>
              <a:rPr lang="ru-RU" sz="3200" b="1" dirty="0" smtClean="0">
                <a:solidFill>
                  <a:srgbClr val="0070C0"/>
                </a:solidFill>
              </a:rPr>
              <a:t>54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5" name="Пятно 1 4">
            <a:hlinkClick r:id="" action="ppaction://hlinkshowjump?jump=nextslide">
              <a:snd r:embed="rId4" name="coin.wav"/>
            </a:hlinkClick>
          </p:cNvPr>
          <p:cNvSpPr/>
          <p:nvPr/>
        </p:nvSpPr>
        <p:spPr>
          <a:xfrm>
            <a:off x="4211960" y="2276872"/>
            <a:ext cx="2160240" cy="1368152"/>
          </a:xfrm>
          <a:prstGeom prst="irregularSeal1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70C0"/>
                </a:solidFill>
              </a:rPr>
              <a:t>1</a:t>
            </a:r>
            <a:r>
              <a:rPr lang="ru-RU" sz="3200" b="1" dirty="0" smtClean="0">
                <a:solidFill>
                  <a:srgbClr val="0070C0"/>
                </a:solidFill>
              </a:rPr>
              <a:t>45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6" name="Пятно 1 5">
            <a:hlinkClick r:id="rId2" action="ppaction://hlinksldjump">
              <a:snd r:embed="rId3" name="voltage.wav"/>
            </a:hlinkClick>
          </p:cNvPr>
          <p:cNvSpPr/>
          <p:nvPr/>
        </p:nvSpPr>
        <p:spPr>
          <a:xfrm>
            <a:off x="1918142" y="1916832"/>
            <a:ext cx="2160240" cy="1368152"/>
          </a:xfrm>
          <a:prstGeom prst="irregularSeal1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4</a:t>
            </a:r>
            <a:r>
              <a:rPr lang="ru-RU" sz="3200" b="1" dirty="0">
                <a:solidFill>
                  <a:srgbClr val="0070C0"/>
                </a:solidFill>
              </a:rPr>
              <a:t>1</a:t>
            </a:r>
            <a:r>
              <a:rPr lang="ru-RU" sz="3200" b="1" dirty="0" smtClean="0">
                <a:solidFill>
                  <a:srgbClr val="0070C0"/>
                </a:solidFill>
              </a:rPr>
              <a:t>5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7" name="Пятно 1 6">
            <a:hlinkClick r:id="rId2" action="ppaction://hlinksldjump">
              <a:snd r:embed="rId3" name="voltage.wav"/>
            </a:hlinkClick>
          </p:cNvPr>
          <p:cNvSpPr/>
          <p:nvPr/>
        </p:nvSpPr>
        <p:spPr>
          <a:xfrm>
            <a:off x="6444208" y="1844824"/>
            <a:ext cx="2160240" cy="1368152"/>
          </a:xfrm>
          <a:prstGeom prst="irregularSeal1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451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411760" y="476672"/>
            <a:ext cx="5760640" cy="1152128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Найди число, в котором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5 единиц, 1 сотня, 4 десятка</a:t>
            </a:r>
            <a:endParaRPr lang="ru-RU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618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ятно 1 1">
            <a:hlinkClick r:id="rId2" action="ppaction://hlinksldjump">
              <a:snd r:embed="rId3" name="voltage.wav"/>
            </a:hlinkClick>
          </p:cNvPr>
          <p:cNvSpPr/>
          <p:nvPr/>
        </p:nvSpPr>
        <p:spPr>
          <a:xfrm>
            <a:off x="3131840" y="5220892"/>
            <a:ext cx="2160240" cy="1368152"/>
          </a:xfrm>
          <a:prstGeom prst="irregularSeal1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574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3" name="Пятно 1 2">
            <a:hlinkClick r:id="rId2" action="ppaction://hlinksldjump">
              <a:snd r:embed="rId3" name="voltage.wav"/>
            </a:hlinkClick>
          </p:cNvPr>
          <p:cNvSpPr/>
          <p:nvPr/>
        </p:nvSpPr>
        <p:spPr>
          <a:xfrm>
            <a:off x="4572000" y="3852740"/>
            <a:ext cx="2160240" cy="1368152"/>
          </a:xfrm>
          <a:prstGeom prst="irregularSeal1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547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4" name="Пятно 1 3">
            <a:hlinkClick r:id="rId2" action="ppaction://hlinksldjump">
              <a:snd r:embed="rId3" name="voltage.wav"/>
            </a:hlinkClick>
          </p:cNvPr>
          <p:cNvSpPr/>
          <p:nvPr/>
        </p:nvSpPr>
        <p:spPr>
          <a:xfrm>
            <a:off x="2051720" y="3645024"/>
            <a:ext cx="2160240" cy="1368152"/>
          </a:xfrm>
          <a:prstGeom prst="irregularSeal1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754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5" name="Пятно 1 4">
            <a:hlinkClick r:id="rId2" action="ppaction://hlinksldjump">
              <a:snd r:embed="rId3" name="voltage.wav"/>
            </a:hlinkClick>
          </p:cNvPr>
          <p:cNvSpPr/>
          <p:nvPr/>
        </p:nvSpPr>
        <p:spPr>
          <a:xfrm>
            <a:off x="4211960" y="2276872"/>
            <a:ext cx="2160240" cy="1368152"/>
          </a:xfrm>
          <a:prstGeom prst="irregularSeal1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745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6" name="Пятно 1 5">
            <a:hlinkClick r:id="" action="ppaction://hlinkshowjump?jump=nextslide">
              <a:snd r:embed="rId4" name="coin.wav"/>
            </a:hlinkClick>
          </p:cNvPr>
          <p:cNvSpPr/>
          <p:nvPr/>
        </p:nvSpPr>
        <p:spPr>
          <a:xfrm>
            <a:off x="1918142" y="1916832"/>
            <a:ext cx="2160240" cy="1368152"/>
          </a:xfrm>
          <a:prstGeom prst="irregularSeal1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70C0"/>
                </a:solidFill>
              </a:rPr>
              <a:t>4</a:t>
            </a:r>
            <a:r>
              <a:rPr lang="ru-RU" sz="3200" b="1" dirty="0" smtClean="0">
                <a:solidFill>
                  <a:srgbClr val="0070C0"/>
                </a:solidFill>
              </a:rPr>
              <a:t>75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7" name="Пятно 1 6">
            <a:hlinkClick r:id="rId2" action="ppaction://hlinksldjump">
              <a:snd r:embed="rId3" name="voltage.wav"/>
            </a:hlinkClick>
          </p:cNvPr>
          <p:cNvSpPr/>
          <p:nvPr/>
        </p:nvSpPr>
        <p:spPr>
          <a:xfrm>
            <a:off x="6444208" y="1844824"/>
            <a:ext cx="2160240" cy="1368152"/>
          </a:xfrm>
          <a:prstGeom prst="irregularSeal1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70C0"/>
                </a:solidFill>
              </a:rPr>
              <a:t>4</a:t>
            </a:r>
            <a:r>
              <a:rPr lang="ru-RU" sz="3200" b="1" dirty="0" smtClean="0">
                <a:solidFill>
                  <a:srgbClr val="0070C0"/>
                </a:solidFill>
              </a:rPr>
              <a:t>57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411760" y="476672"/>
            <a:ext cx="5760640" cy="1152128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Найди число, в котором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5 единиц, 4 сотни, 7 десятков</a:t>
            </a:r>
            <a:endParaRPr lang="ru-RU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122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ятно 1 1">
            <a:hlinkClick r:id="rId2" action="ppaction://hlinksldjump">
              <a:snd r:embed="rId3" name="voltage.wav"/>
            </a:hlinkClick>
          </p:cNvPr>
          <p:cNvSpPr/>
          <p:nvPr/>
        </p:nvSpPr>
        <p:spPr>
          <a:xfrm>
            <a:off x="3131840" y="5220892"/>
            <a:ext cx="2160240" cy="1368152"/>
          </a:xfrm>
          <a:prstGeom prst="irregularSeal1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573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3" name="Пятно 1 2">
            <a:hlinkClick r:id="rId2" action="ppaction://hlinksldjump">
              <a:snd r:embed="rId3" name="voltage.wav"/>
            </a:hlinkClick>
          </p:cNvPr>
          <p:cNvSpPr/>
          <p:nvPr/>
        </p:nvSpPr>
        <p:spPr>
          <a:xfrm>
            <a:off x="4572000" y="3852740"/>
            <a:ext cx="2160240" cy="1368152"/>
          </a:xfrm>
          <a:prstGeom prst="irregularSeal1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537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4" name="Пятно 1 3">
            <a:hlinkClick r:id="rId2" action="ppaction://hlinksldjump">
              <a:snd r:embed="rId3" name="voltage.wav"/>
            </a:hlinkClick>
          </p:cNvPr>
          <p:cNvSpPr/>
          <p:nvPr/>
        </p:nvSpPr>
        <p:spPr>
          <a:xfrm>
            <a:off x="2051720" y="3645024"/>
            <a:ext cx="2160240" cy="1368152"/>
          </a:xfrm>
          <a:prstGeom prst="irregularSeal1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753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5" name="Пятно 1 4">
            <a:hlinkClick r:id="rId2" action="ppaction://hlinksldjump">
              <a:snd r:embed="rId3" name="voltage.wav"/>
            </a:hlinkClick>
          </p:cNvPr>
          <p:cNvSpPr/>
          <p:nvPr/>
        </p:nvSpPr>
        <p:spPr>
          <a:xfrm>
            <a:off x="4211960" y="2276872"/>
            <a:ext cx="2160240" cy="1368152"/>
          </a:xfrm>
          <a:prstGeom prst="irregularSeal1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735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6" name="Пятно 1 5">
            <a:hlinkClick r:id="rId2" action="ppaction://hlinksldjump">
              <a:snd r:embed="rId3" name="voltage.wav"/>
            </a:hlinkClick>
          </p:cNvPr>
          <p:cNvSpPr/>
          <p:nvPr/>
        </p:nvSpPr>
        <p:spPr>
          <a:xfrm>
            <a:off x="1918142" y="1916832"/>
            <a:ext cx="2160240" cy="1368152"/>
          </a:xfrm>
          <a:prstGeom prst="irregularSeal1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70C0"/>
                </a:solidFill>
              </a:rPr>
              <a:t>3</a:t>
            </a:r>
            <a:r>
              <a:rPr lang="ru-RU" sz="3200" b="1" dirty="0" smtClean="0">
                <a:solidFill>
                  <a:srgbClr val="0070C0"/>
                </a:solidFill>
              </a:rPr>
              <a:t>75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7" name="Пятно 1 6">
            <a:hlinkClick r:id="" action="ppaction://hlinkshowjump?jump=nextslide">
              <a:snd r:embed="rId4" name="coin.wav"/>
            </a:hlinkClick>
          </p:cNvPr>
          <p:cNvSpPr/>
          <p:nvPr/>
        </p:nvSpPr>
        <p:spPr>
          <a:xfrm>
            <a:off x="6444208" y="1844824"/>
            <a:ext cx="2160240" cy="1368152"/>
          </a:xfrm>
          <a:prstGeom prst="irregularSeal1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70C0"/>
                </a:solidFill>
              </a:rPr>
              <a:t>3</a:t>
            </a:r>
            <a:r>
              <a:rPr lang="ru-RU" sz="3200" b="1" dirty="0" smtClean="0">
                <a:solidFill>
                  <a:srgbClr val="0070C0"/>
                </a:solidFill>
              </a:rPr>
              <a:t>57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411760" y="476672"/>
            <a:ext cx="5760640" cy="1152128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Найди число, в котором</a:t>
            </a:r>
          </a:p>
          <a:p>
            <a:pPr algn="ctr"/>
            <a:r>
              <a:rPr lang="ru-RU" sz="2800" b="1" dirty="0">
                <a:solidFill>
                  <a:srgbClr val="0070C0"/>
                </a:solidFill>
              </a:rPr>
              <a:t>7</a:t>
            </a:r>
            <a:r>
              <a:rPr lang="ru-RU" sz="2800" b="1" dirty="0" smtClean="0">
                <a:solidFill>
                  <a:srgbClr val="0070C0"/>
                </a:solidFill>
              </a:rPr>
              <a:t> единиц, 3 сотни, 5 десятков</a:t>
            </a:r>
            <a:endParaRPr lang="ru-RU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523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ятно 1 1">
            <a:hlinkClick r:id="rId2" action="ppaction://hlinksldjump">
              <a:snd r:embed="rId3" name="voltage.wav"/>
            </a:hlinkClick>
          </p:cNvPr>
          <p:cNvSpPr/>
          <p:nvPr/>
        </p:nvSpPr>
        <p:spPr>
          <a:xfrm>
            <a:off x="3131840" y="5220892"/>
            <a:ext cx="2160240" cy="1368152"/>
          </a:xfrm>
          <a:prstGeom prst="irregularSeal1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479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3" name="Пятно 1 2">
            <a:hlinkClick r:id="rId2" action="ppaction://hlinksldjump">
              <a:snd r:embed="rId3" name="voltage.wav"/>
            </a:hlinkClick>
          </p:cNvPr>
          <p:cNvSpPr/>
          <p:nvPr/>
        </p:nvSpPr>
        <p:spPr>
          <a:xfrm>
            <a:off x="4572000" y="3852740"/>
            <a:ext cx="2160240" cy="1368152"/>
          </a:xfrm>
          <a:prstGeom prst="irregularSeal1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4</a:t>
            </a:r>
            <a:r>
              <a:rPr lang="ru-RU" sz="3200" b="1" dirty="0">
                <a:solidFill>
                  <a:srgbClr val="0070C0"/>
                </a:solidFill>
              </a:rPr>
              <a:t>9</a:t>
            </a:r>
            <a:r>
              <a:rPr lang="ru-RU" sz="3200" b="1" dirty="0" smtClean="0">
                <a:solidFill>
                  <a:srgbClr val="0070C0"/>
                </a:solidFill>
              </a:rPr>
              <a:t>7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4" name="Пятно 1 3">
            <a:hlinkClick r:id="" action="ppaction://hlinkshowjump?jump=nextslide">
              <a:snd r:embed="rId4" name="coin.wav"/>
            </a:hlinkClick>
          </p:cNvPr>
          <p:cNvSpPr/>
          <p:nvPr/>
        </p:nvSpPr>
        <p:spPr>
          <a:xfrm>
            <a:off x="2051720" y="3645024"/>
            <a:ext cx="2160240" cy="1368152"/>
          </a:xfrm>
          <a:prstGeom prst="irregularSeal1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749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5" name="Пятно 1 4">
            <a:hlinkClick r:id="rId2" action="ppaction://hlinksldjump">
              <a:snd r:embed="rId3" name="voltage.wav"/>
            </a:hlinkClick>
          </p:cNvPr>
          <p:cNvSpPr/>
          <p:nvPr/>
        </p:nvSpPr>
        <p:spPr>
          <a:xfrm>
            <a:off x="4211960" y="2276872"/>
            <a:ext cx="2160240" cy="1368152"/>
          </a:xfrm>
          <a:prstGeom prst="irregularSeal1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794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6" name="Пятно 1 5">
            <a:hlinkClick r:id="rId2" action="ppaction://hlinksldjump">
              <a:snd r:embed="rId3" name="voltage.wav"/>
            </a:hlinkClick>
          </p:cNvPr>
          <p:cNvSpPr/>
          <p:nvPr/>
        </p:nvSpPr>
        <p:spPr>
          <a:xfrm>
            <a:off x="1918142" y="1916832"/>
            <a:ext cx="2160240" cy="1368152"/>
          </a:xfrm>
          <a:prstGeom prst="irregularSeal1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70C0"/>
                </a:solidFill>
              </a:rPr>
              <a:t>9</a:t>
            </a:r>
            <a:r>
              <a:rPr lang="ru-RU" sz="3200" b="1" dirty="0" smtClean="0">
                <a:solidFill>
                  <a:srgbClr val="0070C0"/>
                </a:solidFill>
              </a:rPr>
              <a:t>74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7" name="Пятно 1 6">
            <a:hlinkClick r:id="rId2" action="ppaction://hlinksldjump">
              <a:snd r:embed="rId3" name="voltage.wav"/>
            </a:hlinkClick>
          </p:cNvPr>
          <p:cNvSpPr/>
          <p:nvPr/>
        </p:nvSpPr>
        <p:spPr>
          <a:xfrm>
            <a:off x="6444208" y="1844824"/>
            <a:ext cx="2160240" cy="1368152"/>
          </a:xfrm>
          <a:prstGeom prst="irregularSeal1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70C0"/>
                </a:solidFill>
              </a:rPr>
              <a:t>9</a:t>
            </a:r>
            <a:r>
              <a:rPr lang="ru-RU" sz="3200" b="1" dirty="0" smtClean="0">
                <a:solidFill>
                  <a:srgbClr val="0070C0"/>
                </a:solidFill>
              </a:rPr>
              <a:t>47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411760" y="476672"/>
            <a:ext cx="5760640" cy="1152128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Найди число, в котором</a:t>
            </a:r>
          </a:p>
          <a:p>
            <a:pPr algn="ctr"/>
            <a:r>
              <a:rPr lang="ru-RU" sz="2800" b="1" dirty="0">
                <a:solidFill>
                  <a:srgbClr val="0070C0"/>
                </a:solidFill>
              </a:rPr>
              <a:t>9</a:t>
            </a:r>
            <a:r>
              <a:rPr lang="ru-RU" sz="2800" b="1" dirty="0" smtClean="0">
                <a:solidFill>
                  <a:srgbClr val="0070C0"/>
                </a:solidFill>
              </a:rPr>
              <a:t> единиц, 7 сотен, 4 десятка</a:t>
            </a:r>
            <a:endParaRPr lang="ru-RU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026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1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FFFF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Фокина Л. П. Шаблон презентации - 5</Template>
  <TotalTime>158</TotalTime>
  <Words>235</Words>
  <Application>Microsoft Office PowerPoint</Application>
  <PresentationFormat>Экран (4:3)</PresentationFormat>
  <Paragraphs>90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Arial</vt:lpstr>
      <vt:lpstr>Calibri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Разряды трёхзначных чисел</dc:title>
  <dc:creator>Фокина Лидия Петровна</dc:creator>
  <cp:keywords>Игра "Лабиринт"</cp:keywords>
  <cp:lastModifiedBy>acer</cp:lastModifiedBy>
  <cp:revision>21</cp:revision>
  <dcterms:created xsi:type="dcterms:W3CDTF">2014-06-14T15:32:23Z</dcterms:created>
  <dcterms:modified xsi:type="dcterms:W3CDTF">2020-03-05T18:17:43Z</dcterms:modified>
</cp:coreProperties>
</file>